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custDataLst>
    <p:tags r:id="rId7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ECE"/>
    <a:srgbClr val="0F3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EB5EE-651D-4688-8A43-6A0889B4E08F}" type="datetimeFigureOut">
              <a:rPr lang="de-DE" smtClean="0"/>
              <a:t>06.02.2021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F867D-71FC-4C1F-816B-3E8B0E31D97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728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10335-8295-4A7E-80E1-294D7C921838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618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2869-4CA7-48FB-9B4F-2D98718FD340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1689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0A6D-98B2-407B-8C83-08D6D1F768B6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54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5E91-3E9B-48EE-A422-60C7196D2A4B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029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6831-B9F3-40D6-A5CE-AAEEC278F97A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050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B04B-1F22-4AB7-A9FC-4BB44E384D73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265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9A7B-75A5-435D-98CD-6F5A3F72CEBD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577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7127017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16" imgH="216" progId="TCLayout.ActiveDocument.1">
                  <p:embed/>
                </p:oleObj>
              </mc:Choice>
              <mc:Fallback>
                <p:oleObj name="think-cell Folie" r:id="rId3" imgW="216" imgH="216" progId="TCLayout.ActiveDocument.1">
                  <p:embed/>
                  <p:pic>
                    <p:nvPicPr>
                      <p:cNvPr id="6" name="Objekt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B631-9D6D-486E-83E2-F40BE6C44D4E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655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F457-3443-4372-83A9-189B864BAD87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860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9CE7A-A8CB-4E10-B147-7A301B067A6B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225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51FB-1991-43FB-8B47-F7EFD8E1C5F5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12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72527615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4" imgW="216" imgH="216" progId="TCLayout.ActiveDocument.1">
                  <p:embed/>
                </p:oleObj>
              </mc:Choice>
              <mc:Fallback>
                <p:oleObj name="think-cell Folie" r:id="rId14" imgW="216" imgH="216" progId="TCLayout.ActiveDocument.1">
                  <p:embed/>
                  <p:pic>
                    <p:nvPicPr>
                      <p:cNvPr id="7" name="Objekt 6" hidden="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0093A-8A56-44B6-BCD3-7858CC132830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66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88876"/>
            <a:ext cx="10515600" cy="549275"/>
          </a:xfrm>
        </p:spPr>
        <p:txBody>
          <a:bodyPr>
            <a:noAutofit/>
          </a:bodyPr>
          <a:lstStyle/>
          <a:p>
            <a:r>
              <a:rPr lang="de-DE" sz="2400"/>
              <a:t>4-Felder VUCA </a:t>
            </a:r>
            <a:r>
              <a:rPr lang="de-DE" sz="2400" dirty="0"/>
              <a:t>Matrix - Umgebungsfaktoren und Beispiele</a:t>
            </a:r>
          </a:p>
        </p:txBody>
      </p:sp>
      <p:sp>
        <p:nvSpPr>
          <p:cNvPr id="37" name="Datumsplatzhalter 36"/>
          <p:cNvSpPr>
            <a:spLocks noGrp="1"/>
          </p:cNvSpPr>
          <p:nvPr>
            <p:ph type="dt" sz="half" idx="10"/>
          </p:nvPr>
        </p:nvSpPr>
        <p:spPr>
          <a:xfrm>
            <a:off x="838200" y="6380101"/>
            <a:ext cx="2743200" cy="365125"/>
          </a:xfrm>
        </p:spPr>
        <p:txBody>
          <a:bodyPr/>
          <a:lstStyle/>
          <a:p>
            <a:r>
              <a:rPr lang="de-DE" dirty="0"/>
              <a:t>©</a:t>
            </a:r>
            <a:r>
              <a:rPr lang="de-DE" dirty="0" err="1"/>
              <a:t>mosaiic</a:t>
            </a:r>
            <a:r>
              <a:rPr lang="de-DE" dirty="0"/>
              <a:t> GmbH 2019</a:t>
            </a:r>
          </a:p>
        </p:txBody>
      </p:sp>
      <p:sp>
        <p:nvSpPr>
          <p:cNvPr id="38" name="Fußzeilenplatzhalter 37"/>
          <p:cNvSpPr>
            <a:spLocks noGrp="1"/>
          </p:cNvSpPr>
          <p:nvPr>
            <p:ph type="ftr" sz="quarter" idx="11"/>
          </p:nvPr>
        </p:nvSpPr>
        <p:spPr>
          <a:xfrm>
            <a:off x="4038600" y="6380101"/>
            <a:ext cx="4114800" cy="365125"/>
          </a:xfrm>
        </p:spPr>
        <p:txBody>
          <a:bodyPr/>
          <a:lstStyle/>
          <a:p>
            <a:r>
              <a:rPr lang="de-DE" dirty="0"/>
              <a:t>https://www.mosaiic.de/</a:t>
            </a:r>
          </a:p>
        </p:txBody>
      </p:sp>
      <p:cxnSp>
        <p:nvCxnSpPr>
          <p:cNvPr id="9" name="Gerade Verbindung mit Pfeil 8"/>
          <p:cNvCxnSpPr/>
          <p:nvPr/>
        </p:nvCxnSpPr>
        <p:spPr>
          <a:xfrm flipV="1">
            <a:off x="1362456" y="1495935"/>
            <a:ext cx="36576" cy="465429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/>
          <p:nvPr/>
        </p:nvCxnSpPr>
        <p:spPr>
          <a:xfrm>
            <a:off x="1362456" y="6150231"/>
            <a:ext cx="79920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853164" y="1046908"/>
            <a:ext cx="1085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/>
              <a:t>Volatilität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9354456" y="5935342"/>
            <a:ext cx="1305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/>
              <a:t>Komplexität</a:t>
            </a:r>
          </a:p>
        </p:txBody>
      </p:sp>
      <p:sp>
        <p:nvSpPr>
          <p:cNvPr id="15" name="Textfeld 14"/>
          <p:cNvSpPr txBox="1"/>
          <p:nvPr/>
        </p:nvSpPr>
        <p:spPr>
          <a:xfrm rot="16200000">
            <a:off x="961203" y="2170835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Hoch</a:t>
            </a:r>
          </a:p>
        </p:txBody>
      </p:sp>
      <p:sp>
        <p:nvSpPr>
          <p:cNvPr id="50" name="Textfeld 49"/>
          <p:cNvSpPr txBox="1"/>
          <p:nvPr/>
        </p:nvSpPr>
        <p:spPr>
          <a:xfrm rot="16200000">
            <a:off x="905901" y="4704175"/>
            <a:ext cx="671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Gering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6797908" y="6158542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Hoch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3030170" y="6122918"/>
            <a:ext cx="671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Gering</a:t>
            </a:r>
          </a:p>
        </p:txBody>
      </p:sp>
      <p:sp>
        <p:nvSpPr>
          <p:cNvPr id="64" name="Gefaltete Ecke 63"/>
          <p:cNvSpPr/>
          <p:nvPr/>
        </p:nvSpPr>
        <p:spPr>
          <a:xfrm>
            <a:off x="5839361" y="2506667"/>
            <a:ext cx="1080000" cy="720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Telko</a:t>
            </a:r>
            <a:endParaRPr lang="de-DE" sz="1600" dirty="0"/>
          </a:p>
        </p:txBody>
      </p:sp>
      <p:sp>
        <p:nvSpPr>
          <p:cNvPr id="65" name="Gefaltete Ecke 64"/>
          <p:cNvSpPr/>
          <p:nvPr/>
        </p:nvSpPr>
        <p:spPr>
          <a:xfrm>
            <a:off x="7315227" y="2506667"/>
            <a:ext cx="1080000" cy="720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HighTec</a:t>
            </a:r>
            <a:endParaRPr lang="de-DE" sz="1600" dirty="0"/>
          </a:p>
        </p:txBody>
      </p:sp>
      <p:sp>
        <p:nvSpPr>
          <p:cNvPr id="68" name="Abgerundetes Rechteck 67"/>
          <p:cNvSpPr/>
          <p:nvPr/>
        </p:nvSpPr>
        <p:spPr>
          <a:xfrm>
            <a:off x="5499612" y="1694874"/>
            <a:ext cx="3240000" cy="1980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4. Hohe Unsicherheit</a:t>
            </a:r>
          </a:p>
        </p:txBody>
      </p:sp>
      <p:sp>
        <p:nvSpPr>
          <p:cNvPr id="71" name="Abgerundetes Rechteck 70"/>
          <p:cNvSpPr/>
          <p:nvPr/>
        </p:nvSpPr>
        <p:spPr>
          <a:xfrm>
            <a:off x="1670232" y="1714388"/>
            <a:ext cx="3240000" cy="1980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3. Hoch-moderate Unsicherheit</a:t>
            </a:r>
          </a:p>
        </p:txBody>
      </p:sp>
      <p:sp>
        <p:nvSpPr>
          <p:cNvPr id="28" name="Gefaltete Ecke 63"/>
          <p:cNvSpPr/>
          <p:nvPr/>
        </p:nvSpPr>
        <p:spPr>
          <a:xfrm>
            <a:off x="2105534" y="2506667"/>
            <a:ext cx="1080000" cy="720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Mode</a:t>
            </a:r>
          </a:p>
        </p:txBody>
      </p:sp>
      <p:sp>
        <p:nvSpPr>
          <p:cNvPr id="29" name="Gefaltete Ecke 64"/>
          <p:cNvSpPr/>
          <p:nvPr/>
        </p:nvSpPr>
        <p:spPr>
          <a:xfrm>
            <a:off x="3581400" y="2506667"/>
            <a:ext cx="1080000" cy="720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Musik</a:t>
            </a:r>
          </a:p>
        </p:txBody>
      </p:sp>
      <p:sp>
        <p:nvSpPr>
          <p:cNvPr id="30" name="Gefaltete Ecke 63"/>
          <p:cNvSpPr/>
          <p:nvPr/>
        </p:nvSpPr>
        <p:spPr>
          <a:xfrm>
            <a:off x="5839361" y="4747621"/>
            <a:ext cx="1080000" cy="720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Univers-</a:t>
            </a:r>
            <a:r>
              <a:rPr lang="de-DE" sz="1600" dirty="0" err="1"/>
              <a:t>itäten</a:t>
            </a:r>
            <a:endParaRPr lang="de-DE" sz="1600" dirty="0"/>
          </a:p>
        </p:txBody>
      </p:sp>
      <p:sp>
        <p:nvSpPr>
          <p:cNvPr id="31" name="Gefaltete Ecke 64"/>
          <p:cNvSpPr/>
          <p:nvPr/>
        </p:nvSpPr>
        <p:spPr>
          <a:xfrm>
            <a:off x="7315227" y="4747621"/>
            <a:ext cx="1080000" cy="720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Versicher-</a:t>
            </a:r>
            <a:r>
              <a:rPr lang="de-DE" sz="1600" dirty="0" err="1"/>
              <a:t>ung</a:t>
            </a:r>
            <a:endParaRPr lang="de-DE" sz="1600" dirty="0"/>
          </a:p>
        </p:txBody>
      </p:sp>
      <p:sp>
        <p:nvSpPr>
          <p:cNvPr id="32" name="Abgerundetes Rechteck 67"/>
          <p:cNvSpPr/>
          <p:nvPr/>
        </p:nvSpPr>
        <p:spPr>
          <a:xfrm>
            <a:off x="5499612" y="3935828"/>
            <a:ext cx="3240000" cy="1980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2. Gering-moderate Unsicherheit</a:t>
            </a:r>
          </a:p>
        </p:txBody>
      </p:sp>
      <p:sp>
        <p:nvSpPr>
          <p:cNvPr id="33" name="Abgerundetes Rechteck 70"/>
          <p:cNvSpPr/>
          <p:nvPr/>
        </p:nvSpPr>
        <p:spPr>
          <a:xfrm>
            <a:off x="1670232" y="3955342"/>
            <a:ext cx="3240000" cy="1980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1. Geringe Unsicherheit</a:t>
            </a:r>
          </a:p>
        </p:txBody>
      </p:sp>
      <p:sp>
        <p:nvSpPr>
          <p:cNvPr id="34" name="Gefaltete Ecke 63"/>
          <p:cNvSpPr/>
          <p:nvPr/>
        </p:nvSpPr>
        <p:spPr>
          <a:xfrm>
            <a:off x="2105534" y="4747621"/>
            <a:ext cx="1080000" cy="720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Verpack-</a:t>
            </a:r>
            <a:r>
              <a:rPr lang="de-DE" sz="1600" dirty="0" err="1"/>
              <a:t>ungen</a:t>
            </a:r>
            <a:endParaRPr lang="de-DE" sz="1600" dirty="0"/>
          </a:p>
        </p:txBody>
      </p:sp>
      <p:sp>
        <p:nvSpPr>
          <p:cNvPr id="35" name="Gefaltete Ecke 64"/>
          <p:cNvSpPr/>
          <p:nvPr/>
        </p:nvSpPr>
        <p:spPr>
          <a:xfrm>
            <a:off x="3581400" y="4747621"/>
            <a:ext cx="1080000" cy="720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Friseure</a:t>
            </a:r>
          </a:p>
        </p:txBody>
      </p:sp>
    </p:spTree>
    <p:extLst>
      <p:ext uri="{BB962C8B-B14F-4D97-AF65-F5344CB8AC3E}">
        <p14:creationId xmlns:p14="http://schemas.microsoft.com/office/powerpoint/2010/main" val="22999594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9AC6D9A4D4C1A43B1D37E7E7ABDFA4A" ma:contentTypeVersion="7" ma:contentTypeDescription="Ein neues Dokument erstellen." ma:contentTypeScope="" ma:versionID="079aa46b91b9394975e0eea87699b9dc">
  <xsd:schema xmlns:xsd="http://www.w3.org/2001/XMLSchema" xmlns:xs="http://www.w3.org/2001/XMLSchema" xmlns:p="http://schemas.microsoft.com/office/2006/metadata/properties" xmlns:ns2="50570d2b-be4d-449c-bc26-f038cf1afb2e" targetNamespace="http://schemas.microsoft.com/office/2006/metadata/properties" ma:root="true" ma:fieldsID="fc99ba653dc180b99868895b87bf6d2e" ns2:_="">
    <xsd:import namespace="50570d2b-be4d-449c-bc26-f038cf1afb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70d2b-be4d-449c-bc26-f038cf1afb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38B6DC-A7E2-4F4F-A44E-40D9D9B82A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570d2b-be4d-449c-bc26-f038cf1afb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01363B-F1D4-40C9-B53B-439C0A8E8BE8}">
  <ds:schemaRefs>
    <ds:schemaRef ds:uri="50570d2b-be4d-449c-bc26-f038cf1afb2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35CC4A6-D846-45A3-A90B-AED7E8FA64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Breitbild</PresentationFormat>
  <Paragraphs>21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think-cell Folie</vt:lpstr>
      <vt:lpstr>4-Felder VUCA Matrix - Umgebungsfaktoren und Beispiele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2017-01-24T12:31:26Z</dcterms:created>
  <dcterms:modified xsi:type="dcterms:W3CDTF">2021-02-06T08:33:57Z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0x010100E9AC6D9A4D4C1A43B1D37E7E7ABDFA4A</vt:lpwstr>
  </property>
</Properties>
</file>