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CE"/>
    <a:srgbClr val="0F3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608" autoAdjust="0"/>
    <p:restoredTop sz="94660"/>
  </p:normalViewPr>
  <p:slideViewPr>
    <p:cSldViewPr snapToGrid="0">
      <p:cViewPr varScale="1">
        <p:scale>
          <a:sx n="91" d="100"/>
          <a:sy n="91" d="100"/>
        </p:scale>
        <p:origin x="82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Ihr Angebot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Merkmal 1</c:v>
                </c:pt>
                <c:pt idx="1">
                  <c:v>Merkmal 2</c:v>
                </c:pt>
                <c:pt idx="2">
                  <c:v>Merkmal 3</c:v>
                </c:pt>
                <c:pt idx="3">
                  <c:v>Merkmal 4</c:v>
                </c:pt>
                <c:pt idx="4">
                  <c:v>Merkmal 5</c:v>
                </c:pt>
                <c:pt idx="5">
                  <c:v>Merkmal 6</c:v>
                </c:pt>
                <c:pt idx="6">
                  <c:v>Merkmal 7</c:v>
                </c:pt>
                <c:pt idx="7">
                  <c:v>Merkmal 8</c:v>
                </c:pt>
                <c:pt idx="8">
                  <c:v>Merkmal 9</c:v>
                </c:pt>
                <c:pt idx="9">
                  <c:v>Merkmal 10</c:v>
                </c:pt>
                <c:pt idx="10">
                  <c:v>Merkmal 11</c:v>
                </c:pt>
                <c:pt idx="11">
                  <c:v>Merkmal 12</c:v>
                </c:pt>
              </c:strCache>
            </c:strRef>
          </c:cat>
          <c:val>
            <c:numRef>
              <c:f>Sheet1!$B$2:$B$13</c:f>
              <c:numCache>
                <c:formatCode>General</c:formatCode>
                <c:ptCount val="12"/>
                <c:pt idx="0">
                  <c:v>0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  <c:pt idx="4">
                  <c:v>4.5</c:v>
                </c:pt>
                <c:pt idx="5">
                  <c:v>4.5</c:v>
                </c:pt>
                <c:pt idx="6">
                  <c:v>5</c:v>
                </c:pt>
                <c:pt idx="7">
                  <c:v>5</c:v>
                </c:pt>
                <c:pt idx="8">
                  <c:v>5</c:v>
                </c:pt>
                <c:pt idx="9">
                  <c:v>5</c:v>
                </c:pt>
                <c:pt idx="10">
                  <c:v>5</c:v>
                </c:pt>
                <c:pt idx="11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614-4813-AAFF-1BF80E4B9C0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Wettbewerbsangebot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Merkmal 1</c:v>
                </c:pt>
                <c:pt idx="1">
                  <c:v>Merkmal 2</c:v>
                </c:pt>
                <c:pt idx="2">
                  <c:v>Merkmal 3</c:v>
                </c:pt>
                <c:pt idx="3">
                  <c:v>Merkmal 4</c:v>
                </c:pt>
                <c:pt idx="4">
                  <c:v>Merkmal 5</c:v>
                </c:pt>
                <c:pt idx="5">
                  <c:v>Merkmal 6</c:v>
                </c:pt>
                <c:pt idx="6">
                  <c:v>Merkmal 7</c:v>
                </c:pt>
                <c:pt idx="7">
                  <c:v>Merkmal 8</c:v>
                </c:pt>
                <c:pt idx="8">
                  <c:v>Merkmal 9</c:v>
                </c:pt>
                <c:pt idx="9">
                  <c:v>Merkmal 10</c:v>
                </c:pt>
                <c:pt idx="10">
                  <c:v>Merkmal 11</c:v>
                </c:pt>
                <c:pt idx="11">
                  <c:v>Merkmal 12</c:v>
                </c:pt>
              </c:strCache>
            </c:str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3.5</c:v>
                </c:pt>
                <c:pt idx="1">
                  <c:v>4</c:v>
                </c:pt>
                <c:pt idx="2">
                  <c:v>2.5</c:v>
                </c:pt>
                <c:pt idx="3">
                  <c:v>3.5</c:v>
                </c:pt>
                <c:pt idx="4">
                  <c:v>2</c:v>
                </c:pt>
                <c:pt idx="5">
                  <c:v>2</c:v>
                </c:pt>
                <c:pt idx="6">
                  <c:v>2.5</c:v>
                </c:pt>
                <c:pt idx="7">
                  <c:v>4.5</c:v>
                </c:pt>
                <c:pt idx="8">
                  <c:v>3.5</c:v>
                </c:pt>
                <c:pt idx="9">
                  <c:v>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614-4813-AAFF-1BF80E4B9C01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Referenzangebot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cat>
            <c:strRef>
              <c:f>Sheet1!$A$2:$A$13</c:f>
              <c:strCache>
                <c:ptCount val="12"/>
                <c:pt idx="0">
                  <c:v>Merkmal 1</c:v>
                </c:pt>
                <c:pt idx="1">
                  <c:v>Merkmal 2</c:v>
                </c:pt>
                <c:pt idx="2">
                  <c:v>Merkmal 3</c:v>
                </c:pt>
                <c:pt idx="3">
                  <c:v>Merkmal 4</c:v>
                </c:pt>
                <c:pt idx="4">
                  <c:v>Merkmal 5</c:v>
                </c:pt>
                <c:pt idx="5">
                  <c:v>Merkmal 6</c:v>
                </c:pt>
                <c:pt idx="6">
                  <c:v>Merkmal 7</c:v>
                </c:pt>
                <c:pt idx="7">
                  <c:v>Merkmal 8</c:v>
                </c:pt>
                <c:pt idx="8">
                  <c:v>Merkmal 9</c:v>
                </c:pt>
                <c:pt idx="9">
                  <c:v>Merkmal 10</c:v>
                </c:pt>
                <c:pt idx="10">
                  <c:v>Merkmal 11</c:v>
                </c:pt>
                <c:pt idx="11">
                  <c:v>Merkmal 12</c:v>
                </c:pt>
              </c:strCache>
            </c:str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5</c:v>
                </c:pt>
                <c:pt idx="1">
                  <c:v>4.5</c:v>
                </c:pt>
                <c:pt idx="2">
                  <c:v>4</c:v>
                </c:pt>
                <c:pt idx="3">
                  <c:v>2.5</c:v>
                </c:pt>
                <c:pt idx="4">
                  <c:v>1.5</c:v>
                </c:pt>
                <c:pt idx="5">
                  <c:v>2</c:v>
                </c:pt>
                <c:pt idx="6">
                  <c:v>3.5</c:v>
                </c:pt>
                <c:pt idx="7">
                  <c:v>3.5</c:v>
                </c:pt>
                <c:pt idx="8">
                  <c:v>3</c:v>
                </c:pt>
                <c:pt idx="9">
                  <c:v>3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614-4813-AAFF-1BF80E4B9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711227328"/>
        <c:axId val="-711225280"/>
      </c:lineChart>
      <c:catAx>
        <c:axId val="-711227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-711225280"/>
        <c:crosses val="autoZero"/>
        <c:auto val="1"/>
        <c:lblAlgn val="ctr"/>
        <c:lblOffset val="100"/>
        <c:noMultiLvlLbl val="0"/>
      </c:catAx>
      <c:valAx>
        <c:axId val="-711225280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-71122732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817806653984401"/>
          <c:y val="0.93735090057919701"/>
          <c:w val="0.64075548765993895"/>
          <c:h val="5.26498491234098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6E25C3-97B3-7F42-9438-ECFB8BC4539A}" type="doc">
      <dgm:prSet loTypeId="urn:microsoft.com/office/officeart/2005/8/layout/cycle4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437E775-F6BC-F74A-82DF-D0ADE0A024E7}">
      <dgm:prSet phldrT="[Text]"/>
      <dgm:spPr/>
      <dgm:t>
        <a:bodyPr/>
        <a:lstStyle/>
        <a:p>
          <a:endParaRPr lang="de-DE" noProof="0" dirty="0"/>
        </a:p>
      </dgm:t>
    </dgm:pt>
    <dgm:pt modelId="{6563572F-C444-554D-8855-0CFD82AC5EB7}" type="parTrans" cxnId="{1767993D-6469-E74C-AC70-9FD6E73AB159}">
      <dgm:prSet/>
      <dgm:spPr/>
      <dgm:t>
        <a:bodyPr/>
        <a:lstStyle/>
        <a:p>
          <a:endParaRPr lang="en-US"/>
        </a:p>
      </dgm:t>
    </dgm:pt>
    <dgm:pt modelId="{97F5935D-08DB-8F44-B97C-F6C8B169C17F}" type="sibTrans" cxnId="{1767993D-6469-E74C-AC70-9FD6E73AB159}">
      <dgm:prSet/>
      <dgm:spPr/>
      <dgm:t>
        <a:bodyPr/>
        <a:lstStyle/>
        <a:p>
          <a:endParaRPr lang="en-US"/>
        </a:p>
      </dgm:t>
    </dgm:pt>
    <dgm:pt modelId="{20236A19-3ACA-6B4A-BCC4-8D689A25AD81}">
      <dgm:prSet phldrT="[Text]"/>
      <dgm:spPr>
        <a:ln w="3810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227197A4-9869-824B-8254-B5447B122BED}" type="parTrans" cxnId="{4AAF14E8-DDB1-574D-8E52-8B91FAA7A3BE}">
      <dgm:prSet/>
      <dgm:spPr/>
      <dgm:t>
        <a:bodyPr/>
        <a:lstStyle/>
        <a:p>
          <a:endParaRPr lang="en-US"/>
        </a:p>
      </dgm:t>
    </dgm:pt>
    <dgm:pt modelId="{D30877EE-9EF2-A440-8A8F-1CD047394F1F}" type="sibTrans" cxnId="{4AAF14E8-DDB1-574D-8E52-8B91FAA7A3BE}">
      <dgm:prSet/>
      <dgm:spPr/>
      <dgm:t>
        <a:bodyPr/>
        <a:lstStyle/>
        <a:p>
          <a:endParaRPr lang="en-US"/>
        </a:p>
      </dgm:t>
    </dgm:pt>
    <dgm:pt modelId="{F108C489-E76C-D642-8750-AC754D0F4CCC}">
      <dgm:prSet phldrT="[Text]"/>
      <dgm:spPr/>
      <dgm:t>
        <a:bodyPr/>
        <a:lstStyle/>
        <a:p>
          <a:endParaRPr lang="de-DE" noProof="0" dirty="0"/>
        </a:p>
      </dgm:t>
    </dgm:pt>
    <dgm:pt modelId="{05615D88-3DD4-A746-BB20-91B61F882B72}" type="parTrans" cxnId="{46421ABE-0F59-5A4B-8542-AFAFD85EC3D9}">
      <dgm:prSet/>
      <dgm:spPr/>
      <dgm:t>
        <a:bodyPr/>
        <a:lstStyle/>
        <a:p>
          <a:endParaRPr lang="en-US"/>
        </a:p>
      </dgm:t>
    </dgm:pt>
    <dgm:pt modelId="{619FB22B-4A01-8242-8E35-1B0228DFFA7E}" type="sibTrans" cxnId="{46421ABE-0F59-5A4B-8542-AFAFD85EC3D9}">
      <dgm:prSet/>
      <dgm:spPr/>
      <dgm:t>
        <a:bodyPr/>
        <a:lstStyle/>
        <a:p>
          <a:endParaRPr lang="en-US"/>
        </a:p>
      </dgm:t>
    </dgm:pt>
    <dgm:pt modelId="{7368255E-FFFB-C64F-B86F-84EA26EC1C67}">
      <dgm:prSet phldrT="[Text]"/>
      <dgm:spPr>
        <a:ln w="38100">
          <a:solidFill>
            <a:schemeClr val="accent1"/>
          </a:solidFill>
        </a:ln>
      </dgm:spPr>
      <dgm:t>
        <a:bodyPr/>
        <a:lstStyle/>
        <a:p>
          <a:endParaRPr lang="en-US" dirty="0"/>
        </a:p>
      </dgm:t>
    </dgm:pt>
    <dgm:pt modelId="{416F5F4C-9928-EF49-93A8-1513494ADCAA}" type="parTrans" cxnId="{0418F248-23B1-0D45-A21E-97C2814C7202}">
      <dgm:prSet/>
      <dgm:spPr/>
      <dgm:t>
        <a:bodyPr/>
        <a:lstStyle/>
        <a:p>
          <a:endParaRPr lang="en-US"/>
        </a:p>
      </dgm:t>
    </dgm:pt>
    <dgm:pt modelId="{958E595F-4E02-CC41-942F-412BFC65A174}" type="sibTrans" cxnId="{0418F248-23B1-0D45-A21E-97C2814C7202}">
      <dgm:prSet/>
      <dgm:spPr/>
      <dgm:t>
        <a:bodyPr/>
        <a:lstStyle/>
        <a:p>
          <a:endParaRPr lang="en-US"/>
        </a:p>
      </dgm:t>
    </dgm:pt>
    <dgm:pt modelId="{9865C270-742E-0B46-B1B9-879E4F7E0D0C}">
      <dgm:prSet phldrT="[Text]"/>
      <dgm:spPr>
        <a:solidFill>
          <a:schemeClr val="accent2"/>
        </a:solidFill>
      </dgm:spPr>
      <dgm:t>
        <a:bodyPr/>
        <a:lstStyle/>
        <a:p>
          <a:endParaRPr lang="de-DE" noProof="0" dirty="0"/>
        </a:p>
      </dgm:t>
    </dgm:pt>
    <dgm:pt modelId="{02357A5E-897E-FC4C-A9AF-2DD85C0836BF}" type="parTrans" cxnId="{0CED3AAF-A567-0D4E-9683-8FE4A2A2FAC8}">
      <dgm:prSet/>
      <dgm:spPr/>
      <dgm:t>
        <a:bodyPr/>
        <a:lstStyle/>
        <a:p>
          <a:endParaRPr lang="en-US"/>
        </a:p>
      </dgm:t>
    </dgm:pt>
    <dgm:pt modelId="{65A74292-C2B0-5640-B6CF-9310F25F71A8}" type="sibTrans" cxnId="{0CED3AAF-A567-0D4E-9683-8FE4A2A2FAC8}">
      <dgm:prSet/>
      <dgm:spPr/>
      <dgm:t>
        <a:bodyPr/>
        <a:lstStyle/>
        <a:p>
          <a:endParaRPr lang="en-US"/>
        </a:p>
      </dgm:t>
    </dgm:pt>
    <dgm:pt modelId="{C044BB81-0566-9A4F-9DA3-F1354874D72E}">
      <dgm:prSet phldrT="[Text]"/>
      <dgm:spPr>
        <a:ln w="38100">
          <a:solidFill>
            <a:schemeClr val="accent2"/>
          </a:solidFill>
        </a:ln>
      </dgm:spPr>
      <dgm:t>
        <a:bodyPr/>
        <a:lstStyle/>
        <a:p>
          <a:endParaRPr lang="en-US" dirty="0"/>
        </a:p>
      </dgm:t>
    </dgm:pt>
    <dgm:pt modelId="{694137B7-9CB6-F14D-BDBF-8B5C6EF17EF3}" type="parTrans" cxnId="{3DBD7114-63B9-F04B-AE81-11702A84F5C9}">
      <dgm:prSet/>
      <dgm:spPr/>
      <dgm:t>
        <a:bodyPr/>
        <a:lstStyle/>
        <a:p>
          <a:endParaRPr lang="en-US"/>
        </a:p>
      </dgm:t>
    </dgm:pt>
    <dgm:pt modelId="{309EB120-BAC2-9443-A6B4-EE9CDC3C62BB}" type="sibTrans" cxnId="{3DBD7114-63B9-F04B-AE81-11702A84F5C9}">
      <dgm:prSet/>
      <dgm:spPr/>
      <dgm:t>
        <a:bodyPr/>
        <a:lstStyle/>
        <a:p>
          <a:endParaRPr lang="en-US"/>
        </a:p>
      </dgm:t>
    </dgm:pt>
    <dgm:pt modelId="{E2C913B5-B6AD-9641-8579-15C21B9DFB1B}">
      <dgm:prSet phldrT="[Text]"/>
      <dgm:spPr>
        <a:solidFill>
          <a:schemeClr val="accent2"/>
        </a:solidFill>
      </dgm:spPr>
      <dgm:t>
        <a:bodyPr/>
        <a:lstStyle/>
        <a:p>
          <a:endParaRPr lang="de-DE" noProof="0" dirty="0"/>
        </a:p>
      </dgm:t>
    </dgm:pt>
    <dgm:pt modelId="{F34E1873-15C0-FC4D-8787-7D1BCA76DA0E}" type="parTrans" cxnId="{5B26AC60-5985-5642-AE9E-22690A24CA09}">
      <dgm:prSet/>
      <dgm:spPr/>
      <dgm:t>
        <a:bodyPr/>
        <a:lstStyle/>
        <a:p>
          <a:endParaRPr lang="en-US"/>
        </a:p>
      </dgm:t>
    </dgm:pt>
    <dgm:pt modelId="{FB0D0528-0629-4F41-9C7B-5CDB1E0A0920}" type="sibTrans" cxnId="{5B26AC60-5985-5642-AE9E-22690A24CA09}">
      <dgm:prSet/>
      <dgm:spPr/>
      <dgm:t>
        <a:bodyPr/>
        <a:lstStyle/>
        <a:p>
          <a:endParaRPr lang="en-US"/>
        </a:p>
      </dgm:t>
    </dgm:pt>
    <dgm:pt modelId="{2A403009-2F6F-FC4E-A203-5CD9E39C20FC}">
      <dgm:prSet phldrT="[Text]"/>
      <dgm:spPr>
        <a:ln w="38100">
          <a:solidFill>
            <a:schemeClr val="accent2"/>
          </a:solidFill>
        </a:ln>
      </dgm:spPr>
      <dgm:t>
        <a:bodyPr/>
        <a:lstStyle/>
        <a:p>
          <a:endParaRPr lang="en-US" dirty="0"/>
        </a:p>
      </dgm:t>
    </dgm:pt>
    <dgm:pt modelId="{918F8B4D-B42A-5240-AD29-019DDA7A4158}" type="parTrans" cxnId="{73FA5741-3CCA-C742-A934-55C6F7525A48}">
      <dgm:prSet/>
      <dgm:spPr/>
      <dgm:t>
        <a:bodyPr/>
        <a:lstStyle/>
        <a:p>
          <a:endParaRPr lang="en-US"/>
        </a:p>
      </dgm:t>
    </dgm:pt>
    <dgm:pt modelId="{4D2AEF01-6063-7D45-8256-65E1E64F7E30}" type="sibTrans" cxnId="{73FA5741-3CCA-C742-A934-55C6F7525A48}">
      <dgm:prSet/>
      <dgm:spPr/>
      <dgm:t>
        <a:bodyPr/>
        <a:lstStyle/>
        <a:p>
          <a:endParaRPr lang="en-US"/>
        </a:p>
      </dgm:t>
    </dgm:pt>
    <dgm:pt modelId="{F3CAEC21-8BA1-F543-A9A8-2689AA96037A}" type="pres">
      <dgm:prSet presAssocID="{7C6E25C3-97B3-7F42-9438-ECFB8BC4539A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B432BDDE-C44E-3F47-BA53-68C9F7683C33}" type="pres">
      <dgm:prSet presAssocID="{7C6E25C3-97B3-7F42-9438-ECFB8BC4539A}" presName="children" presStyleCnt="0"/>
      <dgm:spPr/>
    </dgm:pt>
    <dgm:pt modelId="{F05F4A5C-6CF5-9A48-9FBA-9F755EFC4B45}" type="pres">
      <dgm:prSet presAssocID="{7C6E25C3-97B3-7F42-9438-ECFB8BC4539A}" presName="child1group" presStyleCnt="0"/>
      <dgm:spPr/>
    </dgm:pt>
    <dgm:pt modelId="{5E7D8165-BB73-D544-9770-95F7025AE122}" type="pres">
      <dgm:prSet presAssocID="{7C6E25C3-97B3-7F42-9438-ECFB8BC4539A}" presName="child1" presStyleLbl="bgAcc1" presStyleIdx="0" presStyleCnt="4"/>
      <dgm:spPr/>
    </dgm:pt>
    <dgm:pt modelId="{B163F6E6-4796-B04F-B20B-BF36354CF6CD}" type="pres">
      <dgm:prSet presAssocID="{7C6E25C3-97B3-7F42-9438-ECFB8BC4539A}" presName="child1Text" presStyleLbl="bgAcc1" presStyleIdx="0" presStyleCnt="4">
        <dgm:presLayoutVars>
          <dgm:bulletEnabled val="1"/>
        </dgm:presLayoutVars>
      </dgm:prSet>
      <dgm:spPr/>
    </dgm:pt>
    <dgm:pt modelId="{C73DBFF2-568E-E547-A16C-50B6E75E815E}" type="pres">
      <dgm:prSet presAssocID="{7C6E25C3-97B3-7F42-9438-ECFB8BC4539A}" presName="child2group" presStyleCnt="0"/>
      <dgm:spPr/>
    </dgm:pt>
    <dgm:pt modelId="{D2C5F8B1-EAE5-214D-AAE7-8B99FCC2303D}" type="pres">
      <dgm:prSet presAssocID="{7C6E25C3-97B3-7F42-9438-ECFB8BC4539A}" presName="child2" presStyleLbl="bgAcc1" presStyleIdx="1" presStyleCnt="4"/>
      <dgm:spPr/>
    </dgm:pt>
    <dgm:pt modelId="{0192F66D-44AC-E849-9BE8-D1D519ACECA3}" type="pres">
      <dgm:prSet presAssocID="{7C6E25C3-97B3-7F42-9438-ECFB8BC4539A}" presName="child2Text" presStyleLbl="bgAcc1" presStyleIdx="1" presStyleCnt="4">
        <dgm:presLayoutVars>
          <dgm:bulletEnabled val="1"/>
        </dgm:presLayoutVars>
      </dgm:prSet>
      <dgm:spPr/>
    </dgm:pt>
    <dgm:pt modelId="{B66674A4-0854-F347-9973-79D80150394E}" type="pres">
      <dgm:prSet presAssocID="{7C6E25C3-97B3-7F42-9438-ECFB8BC4539A}" presName="child3group" presStyleCnt="0"/>
      <dgm:spPr/>
    </dgm:pt>
    <dgm:pt modelId="{914C1659-FBAA-F74C-9AA2-6D0AFDFADA70}" type="pres">
      <dgm:prSet presAssocID="{7C6E25C3-97B3-7F42-9438-ECFB8BC4539A}" presName="child3" presStyleLbl="bgAcc1" presStyleIdx="2" presStyleCnt="4"/>
      <dgm:spPr/>
    </dgm:pt>
    <dgm:pt modelId="{639DFCCB-7C17-8B43-ADE8-5AC7C5BD4E51}" type="pres">
      <dgm:prSet presAssocID="{7C6E25C3-97B3-7F42-9438-ECFB8BC4539A}" presName="child3Text" presStyleLbl="bgAcc1" presStyleIdx="2" presStyleCnt="4">
        <dgm:presLayoutVars>
          <dgm:bulletEnabled val="1"/>
        </dgm:presLayoutVars>
      </dgm:prSet>
      <dgm:spPr/>
    </dgm:pt>
    <dgm:pt modelId="{1AF963F2-8614-D549-B182-00C1D39F0045}" type="pres">
      <dgm:prSet presAssocID="{7C6E25C3-97B3-7F42-9438-ECFB8BC4539A}" presName="child4group" presStyleCnt="0"/>
      <dgm:spPr/>
    </dgm:pt>
    <dgm:pt modelId="{FCE816E3-DACF-3041-9996-254EFF2FB68C}" type="pres">
      <dgm:prSet presAssocID="{7C6E25C3-97B3-7F42-9438-ECFB8BC4539A}" presName="child4" presStyleLbl="bgAcc1" presStyleIdx="3" presStyleCnt="4"/>
      <dgm:spPr/>
    </dgm:pt>
    <dgm:pt modelId="{5C09E332-54A3-6D43-B10F-4BD4D2C59E50}" type="pres">
      <dgm:prSet presAssocID="{7C6E25C3-97B3-7F42-9438-ECFB8BC4539A}" presName="child4Text" presStyleLbl="bgAcc1" presStyleIdx="3" presStyleCnt="4">
        <dgm:presLayoutVars>
          <dgm:bulletEnabled val="1"/>
        </dgm:presLayoutVars>
      </dgm:prSet>
      <dgm:spPr/>
    </dgm:pt>
    <dgm:pt modelId="{21DB0EA5-14F9-3145-A802-9BE88B992A5C}" type="pres">
      <dgm:prSet presAssocID="{7C6E25C3-97B3-7F42-9438-ECFB8BC4539A}" presName="childPlaceholder" presStyleCnt="0"/>
      <dgm:spPr/>
    </dgm:pt>
    <dgm:pt modelId="{851A9AC9-F00A-3546-8E3C-F9AAA2ABAF10}" type="pres">
      <dgm:prSet presAssocID="{7C6E25C3-97B3-7F42-9438-ECFB8BC4539A}" presName="circle" presStyleCnt="0"/>
      <dgm:spPr/>
    </dgm:pt>
    <dgm:pt modelId="{FE2D5967-A61F-A343-AF38-289BF225CB6D}" type="pres">
      <dgm:prSet presAssocID="{7C6E25C3-97B3-7F42-9438-ECFB8BC4539A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54809BDB-77DA-D348-85B0-1BC35A6E813A}" type="pres">
      <dgm:prSet presAssocID="{7C6E25C3-97B3-7F42-9438-ECFB8BC4539A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E8DC0906-4580-EA47-81D0-A93D423FEF60}" type="pres">
      <dgm:prSet presAssocID="{7C6E25C3-97B3-7F42-9438-ECFB8BC4539A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96F93931-5D77-A241-ADE3-2591604AB80E}" type="pres">
      <dgm:prSet presAssocID="{7C6E25C3-97B3-7F42-9438-ECFB8BC4539A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0E7C5205-777D-8B4B-A96E-CF29AB49385A}" type="pres">
      <dgm:prSet presAssocID="{7C6E25C3-97B3-7F42-9438-ECFB8BC4539A}" presName="quadrantPlaceholder" presStyleCnt="0"/>
      <dgm:spPr/>
    </dgm:pt>
    <dgm:pt modelId="{B1C7D819-3EFB-1740-BD44-2082BC218230}" type="pres">
      <dgm:prSet presAssocID="{7C6E25C3-97B3-7F42-9438-ECFB8BC4539A}" presName="center1" presStyleLbl="fgShp" presStyleIdx="0" presStyleCnt="2"/>
      <dgm:spPr>
        <a:solidFill>
          <a:schemeClr val="accent1">
            <a:lumMod val="40000"/>
            <a:lumOff val="60000"/>
          </a:schemeClr>
        </a:solidFill>
      </dgm:spPr>
    </dgm:pt>
    <dgm:pt modelId="{41E6249C-203D-A940-8F46-87B97C69C4AA}" type="pres">
      <dgm:prSet presAssocID="{7C6E25C3-97B3-7F42-9438-ECFB8BC4539A}" presName="center2" presStyleLbl="fgShp" presStyleIdx="1" presStyleCnt="2"/>
      <dgm:spPr>
        <a:solidFill>
          <a:schemeClr val="accent1">
            <a:lumMod val="40000"/>
            <a:lumOff val="60000"/>
          </a:schemeClr>
        </a:solidFill>
      </dgm:spPr>
    </dgm:pt>
  </dgm:ptLst>
  <dgm:cxnLst>
    <dgm:cxn modelId="{1337670F-5A5A-6544-A119-BDC35762D16B}" type="presOf" srcId="{20236A19-3ACA-6B4A-BCC4-8D689A25AD81}" destId="{B163F6E6-4796-B04F-B20B-BF36354CF6CD}" srcOrd="1" destOrd="0" presId="urn:microsoft.com/office/officeart/2005/8/layout/cycle4"/>
    <dgm:cxn modelId="{3DBD7114-63B9-F04B-AE81-11702A84F5C9}" srcId="{9865C270-742E-0B46-B1B9-879E4F7E0D0C}" destId="{C044BB81-0566-9A4F-9DA3-F1354874D72E}" srcOrd="0" destOrd="0" parTransId="{694137B7-9CB6-F14D-BDBF-8B5C6EF17EF3}" sibTransId="{309EB120-BAC2-9443-A6B4-EE9CDC3C62BB}"/>
    <dgm:cxn modelId="{2B170C21-C6C9-DD49-92A1-3FA86B55204E}" type="presOf" srcId="{9865C270-742E-0B46-B1B9-879E4F7E0D0C}" destId="{E8DC0906-4580-EA47-81D0-A93D423FEF60}" srcOrd="0" destOrd="0" presId="urn:microsoft.com/office/officeart/2005/8/layout/cycle4"/>
    <dgm:cxn modelId="{1767993D-6469-E74C-AC70-9FD6E73AB159}" srcId="{7C6E25C3-97B3-7F42-9438-ECFB8BC4539A}" destId="{5437E775-F6BC-F74A-82DF-D0ADE0A024E7}" srcOrd="0" destOrd="0" parTransId="{6563572F-C444-554D-8855-0CFD82AC5EB7}" sibTransId="{97F5935D-08DB-8F44-B97C-F6C8B169C17F}"/>
    <dgm:cxn modelId="{AF4B595F-5141-B749-A121-816CA0AF59A9}" type="presOf" srcId="{7368255E-FFFB-C64F-B86F-84EA26EC1C67}" destId="{0192F66D-44AC-E849-9BE8-D1D519ACECA3}" srcOrd="1" destOrd="0" presId="urn:microsoft.com/office/officeart/2005/8/layout/cycle4"/>
    <dgm:cxn modelId="{5B26AC60-5985-5642-AE9E-22690A24CA09}" srcId="{7C6E25C3-97B3-7F42-9438-ECFB8BC4539A}" destId="{E2C913B5-B6AD-9641-8579-15C21B9DFB1B}" srcOrd="3" destOrd="0" parTransId="{F34E1873-15C0-FC4D-8787-7D1BCA76DA0E}" sibTransId="{FB0D0528-0629-4F41-9C7B-5CDB1E0A0920}"/>
    <dgm:cxn modelId="{73FA5741-3CCA-C742-A934-55C6F7525A48}" srcId="{E2C913B5-B6AD-9641-8579-15C21B9DFB1B}" destId="{2A403009-2F6F-FC4E-A203-5CD9E39C20FC}" srcOrd="0" destOrd="0" parTransId="{918F8B4D-B42A-5240-AD29-019DDA7A4158}" sibTransId="{4D2AEF01-6063-7D45-8256-65E1E64F7E30}"/>
    <dgm:cxn modelId="{7E2BBD63-446A-0247-BDB2-07E53E28A466}" type="presOf" srcId="{E2C913B5-B6AD-9641-8579-15C21B9DFB1B}" destId="{96F93931-5D77-A241-ADE3-2591604AB80E}" srcOrd="0" destOrd="0" presId="urn:microsoft.com/office/officeart/2005/8/layout/cycle4"/>
    <dgm:cxn modelId="{8ED68266-C9E3-324A-937B-36DE049CB6ED}" type="presOf" srcId="{C044BB81-0566-9A4F-9DA3-F1354874D72E}" destId="{914C1659-FBAA-F74C-9AA2-6D0AFDFADA70}" srcOrd="0" destOrd="0" presId="urn:microsoft.com/office/officeart/2005/8/layout/cycle4"/>
    <dgm:cxn modelId="{0418F248-23B1-0D45-A21E-97C2814C7202}" srcId="{F108C489-E76C-D642-8750-AC754D0F4CCC}" destId="{7368255E-FFFB-C64F-B86F-84EA26EC1C67}" srcOrd="0" destOrd="0" parTransId="{416F5F4C-9928-EF49-93A8-1513494ADCAA}" sibTransId="{958E595F-4E02-CC41-942F-412BFC65A174}"/>
    <dgm:cxn modelId="{5A274D49-4769-0D43-ADB8-546E5A0F2D8A}" type="presOf" srcId="{7368255E-FFFB-C64F-B86F-84EA26EC1C67}" destId="{D2C5F8B1-EAE5-214D-AAE7-8B99FCC2303D}" srcOrd="0" destOrd="0" presId="urn:microsoft.com/office/officeart/2005/8/layout/cycle4"/>
    <dgm:cxn modelId="{24807C89-3266-9C41-B9FD-D5DC8CBBEE0A}" type="presOf" srcId="{5437E775-F6BC-F74A-82DF-D0ADE0A024E7}" destId="{FE2D5967-A61F-A343-AF38-289BF225CB6D}" srcOrd="0" destOrd="0" presId="urn:microsoft.com/office/officeart/2005/8/layout/cycle4"/>
    <dgm:cxn modelId="{0CED3AAF-A567-0D4E-9683-8FE4A2A2FAC8}" srcId="{7C6E25C3-97B3-7F42-9438-ECFB8BC4539A}" destId="{9865C270-742E-0B46-B1B9-879E4F7E0D0C}" srcOrd="2" destOrd="0" parTransId="{02357A5E-897E-FC4C-A9AF-2DD85C0836BF}" sibTransId="{65A74292-C2B0-5640-B6CF-9310F25F71A8}"/>
    <dgm:cxn modelId="{F3D4ABB9-DE56-1547-BC8C-9220AB335889}" type="presOf" srcId="{20236A19-3ACA-6B4A-BCC4-8D689A25AD81}" destId="{5E7D8165-BB73-D544-9770-95F7025AE122}" srcOrd="0" destOrd="0" presId="urn:microsoft.com/office/officeart/2005/8/layout/cycle4"/>
    <dgm:cxn modelId="{46421ABE-0F59-5A4B-8542-AFAFD85EC3D9}" srcId="{7C6E25C3-97B3-7F42-9438-ECFB8BC4539A}" destId="{F108C489-E76C-D642-8750-AC754D0F4CCC}" srcOrd="1" destOrd="0" parTransId="{05615D88-3DD4-A746-BB20-91B61F882B72}" sibTransId="{619FB22B-4A01-8242-8E35-1B0228DFFA7E}"/>
    <dgm:cxn modelId="{6FBD3FC3-F4AE-A545-96F9-81017B27189D}" type="presOf" srcId="{7C6E25C3-97B3-7F42-9438-ECFB8BC4539A}" destId="{F3CAEC21-8BA1-F543-A9A8-2689AA96037A}" srcOrd="0" destOrd="0" presId="urn:microsoft.com/office/officeart/2005/8/layout/cycle4"/>
    <dgm:cxn modelId="{0E58CCC6-6855-3541-8D2A-7252A838353F}" type="presOf" srcId="{2A403009-2F6F-FC4E-A203-5CD9E39C20FC}" destId="{FCE816E3-DACF-3041-9996-254EFF2FB68C}" srcOrd="0" destOrd="0" presId="urn:microsoft.com/office/officeart/2005/8/layout/cycle4"/>
    <dgm:cxn modelId="{D9FA28C8-23B9-D742-B6B7-8B0D1221985B}" type="presOf" srcId="{C044BB81-0566-9A4F-9DA3-F1354874D72E}" destId="{639DFCCB-7C17-8B43-ADE8-5AC7C5BD4E51}" srcOrd="1" destOrd="0" presId="urn:microsoft.com/office/officeart/2005/8/layout/cycle4"/>
    <dgm:cxn modelId="{2C29CBD9-CBF7-F44C-BE94-DC30D14FF1E3}" type="presOf" srcId="{F108C489-E76C-D642-8750-AC754D0F4CCC}" destId="{54809BDB-77DA-D348-85B0-1BC35A6E813A}" srcOrd="0" destOrd="0" presId="urn:microsoft.com/office/officeart/2005/8/layout/cycle4"/>
    <dgm:cxn modelId="{0898B7E2-0804-7345-A24F-C677940B8945}" type="presOf" srcId="{2A403009-2F6F-FC4E-A203-5CD9E39C20FC}" destId="{5C09E332-54A3-6D43-B10F-4BD4D2C59E50}" srcOrd="1" destOrd="0" presId="urn:microsoft.com/office/officeart/2005/8/layout/cycle4"/>
    <dgm:cxn modelId="{4AAF14E8-DDB1-574D-8E52-8B91FAA7A3BE}" srcId="{5437E775-F6BC-F74A-82DF-D0ADE0A024E7}" destId="{20236A19-3ACA-6B4A-BCC4-8D689A25AD81}" srcOrd="0" destOrd="0" parTransId="{227197A4-9869-824B-8254-B5447B122BED}" sibTransId="{D30877EE-9EF2-A440-8A8F-1CD047394F1F}"/>
    <dgm:cxn modelId="{7AB34F92-4BB8-3F4B-A6B3-B002CB85E409}" type="presParOf" srcId="{F3CAEC21-8BA1-F543-A9A8-2689AA96037A}" destId="{B432BDDE-C44E-3F47-BA53-68C9F7683C33}" srcOrd="0" destOrd="0" presId="urn:microsoft.com/office/officeart/2005/8/layout/cycle4"/>
    <dgm:cxn modelId="{06C00AD8-0D4E-B645-87C7-E8588ED78633}" type="presParOf" srcId="{B432BDDE-C44E-3F47-BA53-68C9F7683C33}" destId="{F05F4A5C-6CF5-9A48-9FBA-9F755EFC4B45}" srcOrd="0" destOrd="0" presId="urn:microsoft.com/office/officeart/2005/8/layout/cycle4"/>
    <dgm:cxn modelId="{BDE46DC2-8618-8A40-9913-2922CEC7A244}" type="presParOf" srcId="{F05F4A5C-6CF5-9A48-9FBA-9F755EFC4B45}" destId="{5E7D8165-BB73-D544-9770-95F7025AE122}" srcOrd="0" destOrd="0" presId="urn:microsoft.com/office/officeart/2005/8/layout/cycle4"/>
    <dgm:cxn modelId="{C60A1FD1-6F1F-074D-BB56-62C70A816927}" type="presParOf" srcId="{F05F4A5C-6CF5-9A48-9FBA-9F755EFC4B45}" destId="{B163F6E6-4796-B04F-B20B-BF36354CF6CD}" srcOrd="1" destOrd="0" presId="urn:microsoft.com/office/officeart/2005/8/layout/cycle4"/>
    <dgm:cxn modelId="{8B7E6ED3-5F49-F946-A90B-3685F714132E}" type="presParOf" srcId="{B432BDDE-C44E-3F47-BA53-68C9F7683C33}" destId="{C73DBFF2-568E-E547-A16C-50B6E75E815E}" srcOrd="1" destOrd="0" presId="urn:microsoft.com/office/officeart/2005/8/layout/cycle4"/>
    <dgm:cxn modelId="{89CA133A-F758-D14F-88AD-CA9F47182DAC}" type="presParOf" srcId="{C73DBFF2-568E-E547-A16C-50B6E75E815E}" destId="{D2C5F8B1-EAE5-214D-AAE7-8B99FCC2303D}" srcOrd="0" destOrd="0" presId="urn:microsoft.com/office/officeart/2005/8/layout/cycle4"/>
    <dgm:cxn modelId="{2E79B383-ECBC-8F43-9D78-3AF17EA025E4}" type="presParOf" srcId="{C73DBFF2-568E-E547-A16C-50B6E75E815E}" destId="{0192F66D-44AC-E849-9BE8-D1D519ACECA3}" srcOrd="1" destOrd="0" presId="urn:microsoft.com/office/officeart/2005/8/layout/cycle4"/>
    <dgm:cxn modelId="{096EF6CF-992C-8643-B197-E69E8947EEED}" type="presParOf" srcId="{B432BDDE-C44E-3F47-BA53-68C9F7683C33}" destId="{B66674A4-0854-F347-9973-79D80150394E}" srcOrd="2" destOrd="0" presId="urn:microsoft.com/office/officeart/2005/8/layout/cycle4"/>
    <dgm:cxn modelId="{435AA3CF-1391-5046-8603-AD57C4863846}" type="presParOf" srcId="{B66674A4-0854-F347-9973-79D80150394E}" destId="{914C1659-FBAA-F74C-9AA2-6D0AFDFADA70}" srcOrd="0" destOrd="0" presId="urn:microsoft.com/office/officeart/2005/8/layout/cycle4"/>
    <dgm:cxn modelId="{701F7BEE-8B2B-854C-9921-D00816DE41CB}" type="presParOf" srcId="{B66674A4-0854-F347-9973-79D80150394E}" destId="{639DFCCB-7C17-8B43-ADE8-5AC7C5BD4E51}" srcOrd="1" destOrd="0" presId="urn:microsoft.com/office/officeart/2005/8/layout/cycle4"/>
    <dgm:cxn modelId="{21247671-A6D5-AB4B-88D6-D624462C38BF}" type="presParOf" srcId="{B432BDDE-C44E-3F47-BA53-68C9F7683C33}" destId="{1AF963F2-8614-D549-B182-00C1D39F0045}" srcOrd="3" destOrd="0" presId="urn:microsoft.com/office/officeart/2005/8/layout/cycle4"/>
    <dgm:cxn modelId="{6EE1EA00-0609-B242-B33D-3239749C6DD8}" type="presParOf" srcId="{1AF963F2-8614-D549-B182-00C1D39F0045}" destId="{FCE816E3-DACF-3041-9996-254EFF2FB68C}" srcOrd="0" destOrd="0" presId="urn:microsoft.com/office/officeart/2005/8/layout/cycle4"/>
    <dgm:cxn modelId="{0F420D0E-27E4-4649-80E4-B52D7F66A203}" type="presParOf" srcId="{1AF963F2-8614-D549-B182-00C1D39F0045}" destId="{5C09E332-54A3-6D43-B10F-4BD4D2C59E50}" srcOrd="1" destOrd="0" presId="urn:microsoft.com/office/officeart/2005/8/layout/cycle4"/>
    <dgm:cxn modelId="{010AD395-4188-B248-92A7-385563518EE6}" type="presParOf" srcId="{B432BDDE-C44E-3F47-BA53-68C9F7683C33}" destId="{21DB0EA5-14F9-3145-A802-9BE88B992A5C}" srcOrd="4" destOrd="0" presId="urn:microsoft.com/office/officeart/2005/8/layout/cycle4"/>
    <dgm:cxn modelId="{3D1EEBEE-987F-1B4B-BA8C-CA36E1E61E14}" type="presParOf" srcId="{F3CAEC21-8BA1-F543-A9A8-2689AA96037A}" destId="{851A9AC9-F00A-3546-8E3C-F9AAA2ABAF10}" srcOrd="1" destOrd="0" presId="urn:microsoft.com/office/officeart/2005/8/layout/cycle4"/>
    <dgm:cxn modelId="{18EAF500-7178-864F-A604-0BC107B0B88D}" type="presParOf" srcId="{851A9AC9-F00A-3546-8E3C-F9AAA2ABAF10}" destId="{FE2D5967-A61F-A343-AF38-289BF225CB6D}" srcOrd="0" destOrd="0" presId="urn:microsoft.com/office/officeart/2005/8/layout/cycle4"/>
    <dgm:cxn modelId="{C14286CC-DF18-7545-9B99-9CBBA76A9D04}" type="presParOf" srcId="{851A9AC9-F00A-3546-8E3C-F9AAA2ABAF10}" destId="{54809BDB-77DA-D348-85B0-1BC35A6E813A}" srcOrd="1" destOrd="0" presId="urn:microsoft.com/office/officeart/2005/8/layout/cycle4"/>
    <dgm:cxn modelId="{4C089A6A-8F1A-6247-A80A-D3180E5182A1}" type="presParOf" srcId="{851A9AC9-F00A-3546-8E3C-F9AAA2ABAF10}" destId="{E8DC0906-4580-EA47-81D0-A93D423FEF60}" srcOrd="2" destOrd="0" presId="urn:microsoft.com/office/officeart/2005/8/layout/cycle4"/>
    <dgm:cxn modelId="{4A90D55F-D5A2-DC47-B13A-DC7BE036094A}" type="presParOf" srcId="{851A9AC9-F00A-3546-8E3C-F9AAA2ABAF10}" destId="{96F93931-5D77-A241-ADE3-2591604AB80E}" srcOrd="3" destOrd="0" presId="urn:microsoft.com/office/officeart/2005/8/layout/cycle4"/>
    <dgm:cxn modelId="{B57EAE23-A885-B74D-A82D-E54DF1B27BD2}" type="presParOf" srcId="{851A9AC9-F00A-3546-8E3C-F9AAA2ABAF10}" destId="{0E7C5205-777D-8B4B-A96E-CF29AB49385A}" srcOrd="4" destOrd="0" presId="urn:microsoft.com/office/officeart/2005/8/layout/cycle4"/>
    <dgm:cxn modelId="{B35C8225-DE6C-AB4E-BE14-59725A871FAC}" type="presParOf" srcId="{F3CAEC21-8BA1-F543-A9A8-2689AA96037A}" destId="{B1C7D819-3EFB-1740-BD44-2082BC218230}" srcOrd="2" destOrd="0" presId="urn:microsoft.com/office/officeart/2005/8/layout/cycle4"/>
    <dgm:cxn modelId="{FC02FF37-D32A-4B47-89BE-B82EBF552286}" type="presParOf" srcId="{F3CAEC21-8BA1-F543-A9A8-2689AA96037A}" destId="{41E6249C-203D-A940-8F46-87B97C69C4AA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4C1659-FBAA-F74C-9AA2-6D0AFDFADA70}">
      <dsp:nvSpPr>
        <dsp:cNvPr id="0" name=""/>
        <dsp:cNvSpPr/>
      </dsp:nvSpPr>
      <dsp:spPr>
        <a:xfrm>
          <a:off x="4495687" y="3476650"/>
          <a:ext cx="2525684" cy="1636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>
        <a:off x="5289331" y="3921607"/>
        <a:ext cx="1696101" cy="1155175"/>
      </dsp:txXfrm>
    </dsp:sp>
    <dsp:sp modelId="{FCE816E3-DACF-3041-9996-254EFF2FB68C}">
      <dsp:nvSpPr>
        <dsp:cNvPr id="0" name=""/>
        <dsp:cNvSpPr/>
      </dsp:nvSpPr>
      <dsp:spPr>
        <a:xfrm>
          <a:off x="374833" y="3476650"/>
          <a:ext cx="2525684" cy="1636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>
        <a:off x="410772" y="3921607"/>
        <a:ext cx="1696101" cy="1155175"/>
      </dsp:txXfrm>
    </dsp:sp>
    <dsp:sp modelId="{D2C5F8B1-EAE5-214D-AAE7-8B99FCC2303D}">
      <dsp:nvSpPr>
        <dsp:cNvPr id="0" name=""/>
        <dsp:cNvSpPr/>
      </dsp:nvSpPr>
      <dsp:spPr>
        <a:xfrm>
          <a:off x="4495687" y="0"/>
          <a:ext cx="2525684" cy="1636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>
        <a:off x="5289331" y="35939"/>
        <a:ext cx="1696101" cy="1155175"/>
      </dsp:txXfrm>
    </dsp:sp>
    <dsp:sp modelId="{5E7D8165-BB73-D544-9770-95F7025AE122}">
      <dsp:nvSpPr>
        <dsp:cNvPr id="0" name=""/>
        <dsp:cNvSpPr/>
      </dsp:nvSpPr>
      <dsp:spPr>
        <a:xfrm>
          <a:off x="374833" y="0"/>
          <a:ext cx="2525684" cy="163607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6220" tIns="236220" rIns="236220" bIns="236220" numCol="1" spcCol="1270" anchor="t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4800" kern="1200" dirty="0"/>
        </a:p>
      </dsp:txBody>
      <dsp:txXfrm>
        <a:off x="410772" y="35939"/>
        <a:ext cx="1696101" cy="1155175"/>
      </dsp:txXfrm>
    </dsp:sp>
    <dsp:sp modelId="{FE2D5967-A61F-A343-AF38-289BF225CB6D}">
      <dsp:nvSpPr>
        <dsp:cNvPr id="0" name=""/>
        <dsp:cNvSpPr/>
      </dsp:nvSpPr>
      <dsp:spPr>
        <a:xfrm>
          <a:off x="1433166" y="291425"/>
          <a:ext cx="2213808" cy="22138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500" kern="1200" noProof="0" dirty="0"/>
        </a:p>
      </dsp:txBody>
      <dsp:txXfrm>
        <a:off x="2081575" y="939834"/>
        <a:ext cx="1565399" cy="1565399"/>
      </dsp:txXfrm>
    </dsp:sp>
    <dsp:sp modelId="{54809BDB-77DA-D348-85B0-1BC35A6E813A}">
      <dsp:nvSpPr>
        <dsp:cNvPr id="0" name=""/>
        <dsp:cNvSpPr/>
      </dsp:nvSpPr>
      <dsp:spPr>
        <a:xfrm rot="5400000">
          <a:off x="3749229" y="291425"/>
          <a:ext cx="2213808" cy="2213808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500" kern="1200" noProof="0" dirty="0"/>
        </a:p>
      </dsp:txBody>
      <dsp:txXfrm rot="-5400000">
        <a:off x="3749229" y="939834"/>
        <a:ext cx="1565399" cy="1565399"/>
      </dsp:txXfrm>
    </dsp:sp>
    <dsp:sp modelId="{E8DC0906-4580-EA47-81D0-A93D423FEF60}">
      <dsp:nvSpPr>
        <dsp:cNvPr id="0" name=""/>
        <dsp:cNvSpPr/>
      </dsp:nvSpPr>
      <dsp:spPr>
        <a:xfrm rot="10800000">
          <a:off x="3749229" y="2607488"/>
          <a:ext cx="2213808" cy="2213808"/>
        </a:xfrm>
        <a:prstGeom prst="pieWedge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500" kern="1200" noProof="0" dirty="0"/>
        </a:p>
      </dsp:txBody>
      <dsp:txXfrm rot="10800000">
        <a:off x="3749229" y="2607488"/>
        <a:ext cx="1565399" cy="1565399"/>
      </dsp:txXfrm>
    </dsp:sp>
    <dsp:sp modelId="{96F93931-5D77-A241-ADE3-2591604AB80E}">
      <dsp:nvSpPr>
        <dsp:cNvPr id="0" name=""/>
        <dsp:cNvSpPr/>
      </dsp:nvSpPr>
      <dsp:spPr>
        <a:xfrm rot="16200000">
          <a:off x="1433166" y="2607488"/>
          <a:ext cx="2213808" cy="2213808"/>
        </a:xfrm>
        <a:prstGeom prst="pieWedge">
          <a:avLst/>
        </a:prstGeom>
        <a:solidFill>
          <a:schemeClr val="accent2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1160" tIns="391160" rIns="391160" bIns="391160" numCol="1" spcCol="1270" anchor="ctr" anchorCtr="0">
          <a:noAutofit/>
        </a:bodyPr>
        <a:lstStyle/>
        <a:p>
          <a:pPr marL="0" lvl="0" indent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de-DE" sz="5500" kern="1200" noProof="0" dirty="0"/>
        </a:p>
      </dsp:txBody>
      <dsp:txXfrm rot="5400000">
        <a:off x="2081575" y="2607488"/>
        <a:ext cx="1565399" cy="1565399"/>
      </dsp:txXfrm>
    </dsp:sp>
    <dsp:sp modelId="{B1C7D819-3EFB-1740-BD44-2082BC218230}">
      <dsp:nvSpPr>
        <dsp:cNvPr id="0" name=""/>
        <dsp:cNvSpPr/>
      </dsp:nvSpPr>
      <dsp:spPr>
        <a:xfrm>
          <a:off x="3315926" y="2096216"/>
          <a:ext cx="764351" cy="664653"/>
        </a:xfrm>
        <a:prstGeom prst="circularArrow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1E6249C-203D-A940-8F46-87B97C69C4AA}">
      <dsp:nvSpPr>
        <dsp:cNvPr id="0" name=""/>
        <dsp:cNvSpPr/>
      </dsp:nvSpPr>
      <dsp:spPr>
        <a:xfrm rot="10800000">
          <a:off x="3315926" y="2351852"/>
          <a:ext cx="764351" cy="664653"/>
        </a:xfrm>
        <a:prstGeom prst="circularArrow">
          <a:avLst/>
        </a:prstGeom>
        <a:solidFill>
          <a:schemeClr val="accent1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EB5EE-651D-4688-8A43-6A0889B4E08F}" type="datetimeFigureOut">
              <a:rPr lang="de-DE" smtClean="0"/>
              <a:t>06.02.2021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F867D-71FC-4C1F-816B-3E8B0E31D97B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728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0335-8295-4A7E-80E1-294D7C921838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7618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2869-4CA7-48FB-9B4F-2D98718FD340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6168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0A6D-98B2-407B-8C83-08D6D1F768B6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5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5E91-3E9B-48EE-A422-60C7196D2A4B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2029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6831-B9F3-40D6-A5CE-AAEEC278F97A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050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B04B-1F22-4AB7-A9FC-4BB44E384D73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265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9A7B-75A5-435D-98CD-6F5A3F72CEBD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7577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B631-9D6D-486E-83E2-F40BE6C44D4E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6655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F457-3443-4372-83A9-189B864BAD87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5860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CE7A-A8CB-4E10-B147-7A301B067A6B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3225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51FB-1991-43FB-8B47-F7EFD8E1C5F5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512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093A-8A56-44B6-BCD3-7858CC132830}" type="datetime1">
              <a:rPr lang="de-DE" smtClean="0"/>
              <a:t>06.02.2021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92C9-3FC6-4990-B43D-5E014F8F4213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066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hristopher.Schulz@mosaiic.com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de-DE" sz="2400" dirty="0" err="1"/>
              <a:t>Disruptive</a:t>
            </a:r>
            <a:r>
              <a:rPr lang="de-DE" sz="2400" dirty="0"/>
              <a:t> Wertangebote besitzen häufig eine neue Wertekurve</a:t>
            </a:r>
          </a:p>
        </p:txBody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©mosaiic GmbH 2019</a:t>
            </a:r>
          </a:p>
        </p:txBody>
      </p:sp>
      <p:sp>
        <p:nvSpPr>
          <p:cNvPr id="38" name="Fußzeilenplatzhalt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https://www.mosaiic.de/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509650" y="6145044"/>
            <a:ext cx="9606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Quelle: Angelehnt an W. Chan Kim und Renée </a:t>
            </a:r>
            <a:r>
              <a:rPr lang="de-DE" sz="1000" dirty="0" err="1"/>
              <a:t>Mauborgne</a:t>
            </a:r>
            <a:r>
              <a:rPr lang="de-DE" sz="1000" dirty="0"/>
              <a:t>: Der Blaue Ozean als Strategie, Carl Hanser Verlag, 2.Aufglage, 2016</a:t>
            </a: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65681305"/>
              </p:ext>
            </p:extLst>
          </p:nvPr>
        </p:nvGraphicFramePr>
        <p:xfrm>
          <a:off x="2397897" y="988454"/>
          <a:ext cx="7396205" cy="5112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Rectangle 6"/>
          <p:cNvSpPr/>
          <p:nvPr/>
        </p:nvSpPr>
        <p:spPr>
          <a:xfrm>
            <a:off x="6984655" y="982122"/>
            <a:ext cx="24363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de-DE" sz="1400" dirty="0"/>
              <a:t>Welches Merkmal sollte deutlich höher als der Branchenstandard </a:t>
            </a:r>
            <a:br>
              <a:rPr lang="de-DE" sz="1400" dirty="0"/>
            </a:br>
            <a:r>
              <a:rPr lang="de-DE" sz="1400" dirty="0"/>
              <a:t>liegen?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882711" y="5122354"/>
            <a:ext cx="253828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r"/>
            <a:r>
              <a:rPr lang="de-DE" sz="1400" dirty="0"/>
              <a:t>Welches Merkmal </a:t>
            </a:r>
            <a:br>
              <a:rPr lang="de-DE" sz="1400" dirty="0"/>
            </a:br>
            <a:r>
              <a:rPr lang="de-DE" sz="1400" dirty="0"/>
              <a:t>sollte deutlich niedriger </a:t>
            </a:r>
            <a:br>
              <a:rPr lang="de-DE" sz="1400" dirty="0"/>
            </a:br>
            <a:r>
              <a:rPr lang="de-DE" sz="1400" dirty="0"/>
              <a:t>als der Branchen-</a:t>
            </a:r>
            <a:br>
              <a:rPr lang="de-DE" sz="1400" dirty="0"/>
            </a:br>
            <a:r>
              <a:rPr lang="de-DE" sz="1400" dirty="0" err="1"/>
              <a:t>standard</a:t>
            </a:r>
            <a:r>
              <a:rPr lang="de-DE" sz="1400" dirty="0"/>
              <a:t> liegen?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783359" y="5122355"/>
            <a:ext cx="24363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1400" dirty="0"/>
              <a:t>Welches Merkmal </a:t>
            </a:r>
            <a:br>
              <a:rPr lang="de-DE" sz="1400" dirty="0"/>
            </a:br>
            <a:r>
              <a:rPr lang="de-DE" sz="1400" dirty="0"/>
              <a:t>sollte komplett entfernt  werden obwohl es zum Branchenstandard gehört?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783359" y="978861"/>
            <a:ext cx="24363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1400" dirty="0"/>
              <a:t>Welches Merkmal sollte hinzugefügt  werden welches bisher nicht </a:t>
            </a:r>
            <a:br>
              <a:rPr lang="de-DE" sz="1400" dirty="0"/>
            </a:br>
            <a:r>
              <a:rPr lang="de-DE" sz="1400" dirty="0"/>
              <a:t>zum Branchen-</a:t>
            </a:r>
            <a:br>
              <a:rPr lang="de-DE" sz="1400" dirty="0"/>
            </a:br>
            <a:r>
              <a:rPr lang="de-DE" sz="1400" dirty="0" err="1"/>
              <a:t>standard</a:t>
            </a:r>
            <a:r>
              <a:rPr lang="de-DE" sz="1400" dirty="0"/>
              <a:t> </a:t>
            </a:r>
            <a:br>
              <a:rPr lang="de-DE" sz="1400" dirty="0"/>
            </a:br>
            <a:r>
              <a:rPr lang="de-DE" sz="1400" dirty="0"/>
              <a:t>gehörte?</a:t>
            </a:r>
          </a:p>
        </p:txBody>
      </p:sp>
      <p:sp>
        <p:nvSpPr>
          <p:cNvPr id="8" name="Rectangle 7"/>
          <p:cNvSpPr/>
          <p:nvPr/>
        </p:nvSpPr>
        <p:spPr>
          <a:xfrm>
            <a:off x="4238102" y="4035166"/>
            <a:ext cx="163358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2400" b="1" dirty="0">
                <a:solidFill>
                  <a:schemeClr val="bg1"/>
                </a:solidFill>
              </a:rPr>
              <a:t>Eliminieren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18157" y="4035166"/>
            <a:ext cx="1618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2400" b="1" dirty="0">
                <a:solidFill>
                  <a:schemeClr val="bg1"/>
                </a:solidFill>
              </a:rPr>
              <a:t>Reduzieren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386956" y="2390178"/>
            <a:ext cx="133587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2400" b="1" dirty="0">
                <a:solidFill>
                  <a:schemeClr val="bg1"/>
                </a:solidFill>
              </a:rPr>
              <a:t>Ergänzen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97052" y="2390178"/>
            <a:ext cx="12602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de-DE" sz="2400" b="1" dirty="0">
                <a:solidFill>
                  <a:schemeClr val="bg1"/>
                </a:solidFill>
              </a:rPr>
              <a:t>Erhöhen</a:t>
            </a:r>
          </a:p>
        </p:txBody>
      </p:sp>
    </p:spTree>
    <p:extLst>
      <p:ext uri="{BB962C8B-B14F-4D97-AF65-F5344CB8AC3E}">
        <p14:creationId xmlns:p14="http://schemas.microsoft.com/office/powerpoint/2010/main" val="2299959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de-DE" sz="2400" dirty="0"/>
              <a:t>Vorlage </a:t>
            </a:r>
            <a:r>
              <a:rPr lang="mr-IN" sz="2400" dirty="0"/>
              <a:t>–</a:t>
            </a:r>
            <a:r>
              <a:rPr lang="de-DE" sz="2400" dirty="0"/>
              <a:t> Wertekurve Blue </a:t>
            </a:r>
            <a:r>
              <a:rPr lang="de-DE" sz="2400" dirty="0" err="1"/>
              <a:t>Ocean</a:t>
            </a:r>
            <a:r>
              <a:rPr lang="de-DE" sz="2400" dirty="0"/>
              <a:t> Strategie</a:t>
            </a:r>
          </a:p>
        </p:txBody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©mosaiic GmbH 2019</a:t>
            </a:r>
          </a:p>
        </p:txBody>
      </p:sp>
      <p:sp>
        <p:nvSpPr>
          <p:cNvPr id="38" name="Fußzeilenplatzhalt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https://www.mosaiic.de/</a:t>
            </a:r>
          </a:p>
        </p:txBody>
      </p:sp>
      <p:graphicFrame>
        <p:nvGraphicFramePr>
          <p:cNvPr id="16" name="Chart 15"/>
          <p:cNvGraphicFramePr/>
          <p:nvPr>
            <p:extLst>
              <p:ext uri="{D42A27DB-BD31-4B8C-83A1-F6EECF244321}">
                <p14:modId xmlns:p14="http://schemas.microsoft.com/office/powerpoint/2010/main" val="1547153687"/>
              </p:ext>
            </p:extLst>
          </p:nvPr>
        </p:nvGraphicFramePr>
        <p:xfrm>
          <a:off x="1971675" y="972598"/>
          <a:ext cx="7221752" cy="52922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9098657" y="4806778"/>
            <a:ext cx="1414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Angebots-merkmale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56791" y="914400"/>
            <a:ext cx="1414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00" b="1" dirty="0"/>
              <a:t>Höhe des</a:t>
            </a:r>
          </a:p>
          <a:p>
            <a:pPr algn="ctr"/>
            <a:r>
              <a:rPr lang="de-DE" sz="1200" b="1" dirty="0"/>
              <a:t>wahrgenommenen Wertes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098657" y="972598"/>
            <a:ext cx="2986251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b="1" dirty="0"/>
              <a:t>Vorgehen</a:t>
            </a:r>
          </a:p>
          <a:p>
            <a:pPr marL="342900" indent="-342900">
              <a:buAutoNum type="arabicPeriod"/>
            </a:pPr>
            <a:r>
              <a:rPr lang="de-DE" sz="1400" dirty="0"/>
              <a:t>Wertangebote festlegen</a:t>
            </a:r>
          </a:p>
          <a:p>
            <a:pPr marL="342900" indent="-342900">
              <a:buAutoNum type="arabicPeriod"/>
            </a:pPr>
            <a:r>
              <a:rPr lang="de-DE" sz="1400" dirty="0"/>
              <a:t>10-15 relevante Angebots-merkmale definieren</a:t>
            </a:r>
          </a:p>
          <a:p>
            <a:pPr marL="342900" indent="-342900">
              <a:buAutoNum type="arabicPeriod"/>
            </a:pPr>
            <a:r>
              <a:rPr lang="de-DE" sz="1400" dirty="0"/>
              <a:t>Je Angebot alle Merkmale bzgl. </a:t>
            </a:r>
            <a:r>
              <a:rPr lang="de-DE" sz="1400" dirty="0" err="1"/>
              <a:t>Werthöhe</a:t>
            </a:r>
            <a:r>
              <a:rPr lang="de-DE" sz="1400" dirty="0"/>
              <a:t> bewerten</a:t>
            </a:r>
          </a:p>
          <a:p>
            <a:pPr marL="342900" indent="-342900">
              <a:buAutoNum type="arabicPeriod"/>
            </a:pPr>
            <a:endParaRPr lang="de-DE" sz="1400" dirty="0"/>
          </a:p>
          <a:p>
            <a:pPr marL="342900" indent="-342900">
              <a:buAutoNum type="arabicPeriod"/>
            </a:pPr>
            <a:endParaRPr lang="de-DE" sz="1400" dirty="0"/>
          </a:p>
          <a:p>
            <a:pPr marL="285750" indent="-285750">
              <a:buFont typeface="Wingdings" charset="2"/>
              <a:buChar char="Ø"/>
            </a:pPr>
            <a:r>
              <a:rPr lang="de-DE" sz="1400" b="1" dirty="0"/>
              <a:t>Rückfragen</a:t>
            </a:r>
            <a:r>
              <a:rPr lang="de-DE" sz="1400" dirty="0"/>
              <a:t> gerne an </a:t>
            </a:r>
            <a:r>
              <a:rPr lang="de-DE" sz="1400" dirty="0">
                <a:hlinkClick r:id="rId3"/>
              </a:rPr>
              <a:t>Christopher.Schulz@mosaiic.com</a:t>
            </a:r>
            <a:r>
              <a:rPr lang="de-DE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684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9AC6D9A4D4C1A43B1D37E7E7ABDFA4A" ma:contentTypeVersion="7" ma:contentTypeDescription="Ein neues Dokument erstellen." ma:contentTypeScope="" ma:versionID="079aa46b91b9394975e0eea87699b9dc">
  <xsd:schema xmlns:xsd="http://www.w3.org/2001/XMLSchema" xmlns:xs="http://www.w3.org/2001/XMLSchema" xmlns:p="http://schemas.microsoft.com/office/2006/metadata/properties" xmlns:ns2="50570d2b-be4d-449c-bc26-f038cf1afb2e" targetNamespace="http://schemas.microsoft.com/office/2006/metadata/properties" ma:root="true" ma:fieldsID="fc99ba653dc180b99868895b87bf6d2e" ns2:_="">
    <xsd:import namespace="50570d2b-be4d-449c-bc26-f038cf1afb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70d2b-be4d-449c-bc26-f038cf1af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819FA9-E4A1-488C-9346-A7C1ECCE930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70d2b-be4d-449c-bc26-f038cf1afb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77F333-ACD1-4001-A40A-8398A3F52B18}">
  <ds:schemaRefs>
    <ds:schemaRef ds:uri="http://schemas.microsoft.com/office/infopath/2007/PartnerControls"/>
    <ds:schemaRef ds:uri="http://schemas.microsoft.com/office/2006/documentManagement/types"/>
    <ds:schemaRef ds:uri="http://purl.org/dc/dcmitype/"/>
    <ds:schemaRef ds:uri="http://schemas.microsoft.com/office/2006/metadata/properties"/>
    <ds:schemaRef ds:uri="http://purl.org/dc/elements/1.1/"/>
    <ds:schemaRef ds:uri="50570d2b-be4d-449c-bc26-f038cf1afb2e"/>
    <ds:schemaRef ds:uri="http://www.w3.org/XML/1998/namespace"/>
    <ds:schemaRef ds:uri="http://schemas.openxmlformats.org/package/2006/metadata/core-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B01FCA4F-EBBC-4F56-8A84-BCB872A852E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Breitbild</PresentationFormat>
  <Paragraphs>25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</vt:lpstr>
      <vt:lpstr>Disruptive Wertangebote besitzen häufig eine neue Wertekurve</vt:lpstr>
      <vt:lpstr>Vorlage – Wertekurve Blue Ocean Strategie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2017-01-24T12:31:26Z</dcterms:created>
  <dcterms:modified xsi:type="dcterms:W3CDTF">2021-02-06T08:29:21Z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0x010100E9AC6D9A4D4C1A43B1D37E7E7ABDFA4A</vt:lpwstr>
  </property>
</Properties>
</file>